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60" r:id="rId5"/>
    <p:sldId id="259" r:id="rId6"/>
    <p:sldId id="263" r:id="rId7"/>
    <p:sldId id="264" r:id="rId8"/>
    <p:sldId id="265" r:id="rId9"/>
    <p:sldId id="266" r:id="rId10"/>
    <p:sldId id="270" r:id="rId11"/>
    <p:sldId id="267" r:id="rId12"/>
    <p:sldId id="268" r:id="rId13"/>
    <p:sldId id="26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50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65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753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27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7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862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37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93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580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065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14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C8527-E643-4951-808C-AEE4614E848F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C8589-D36E-46F1-A1B3-27AB4B676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04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15515" y="836712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МКОУ «СОШ </a:t>
            </a:r>
            <a:r>
              <a:rPr lang="ru-RU" dirty="0" err="1" smtClean="0"/>
              <a:t>с.Серафимовка</a:t>
            </a:r>
            <a:r>
              <a:rPr lang="ru-RU" dirty="0" smtClean="0"/>
              <a:t>» </a:t>
            </a:r>
            <a:br>
              <a:rPr lang="ru-RU" dirty="0" smtClean="0"/>
            </a:br>
            <a:r>
              <a:rPr lang="ru-RU" b="1" dirty="0" smtClean="0"/>
              <a:t>Летний лагерь с дневным пребыванием детей </a:t>
            </a:r>
            <a:br>
              <a:rPr lang="ru-RU" b="1" dirty="0" smtClean="0"/>
            </a:br>
            <a:r>
              <a:rPr lang="ru-RU" sz="6000" b="1" dirty="0" smtClean="0">
                <a:solidFill>
                  <a:srgbClr val="002060"/>
                </a:solidFill>
              </a:rPr>
              <a:t>«Моя малая Родина»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V-Laser\Desktop\Площадка\IMG-20220608-WA007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8" t="21340" r="10" b="21"/>
          <a:stretch/>
        </p:blipFill>
        <p:spPr bwMode="auto">
          <a:xfrm>
            <a:off x="1691680" y="2961989"/>
            <a:ext cx="5328592" cy="362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51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199" y="2512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Встреча со </a:t>
            </a:r>
            <a:r>
              <a:rPr lang="ru-RU" b="1" dirty="0" smtClean="0">
                <a:solidFill>
                  <a:srgbClr val="002060"/>
                </a:solidFill>
              </a:rPr>
              <a:t>старожилом села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М</a:t>
            </a:r>
            <a:r>
              <a:rPr lang="ru-RU" b="1" dirty="0" smtClean="0">
                <a:solidFill>
                  <a:srgbClr val="002060"/>
                </a:solidFill>
              </a:rPr>
              <a:t>. А</a:t>
            </a:r>
            <a:r>
              <a:rPr lang="ru-RU" b="1" dirty="0" smtClean="0">
                <a:solidFill>
                  <a:srgbClr val="002060"/>
                </a:solidFill>
              </a:rPr>
              <a:t>. Нестеренко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V-Laser\Desktop\Площадка\IMG-20220617-WA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121442" cy="549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V-Laser\Desktop\Площадка\IMG-20220921-WA0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283" y="1214086"/>
            <a:ext cx="4061067" cy="541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06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Играем на свежем воздухе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V-Laser\Desktop\Площадка\20220610_1325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76" y="1484784"/>
            <a:ext cx="6856645" cy="514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13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V-Laser\Desktop\Площадка\20220610_1306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25541" y="1081725"/>
            <a:ext cx="5416486" cy="406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V-Laser\Desktop\Площадка\20220610_1305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79987" y="1089006"/>
            <a:ext cx="5474733" cy="410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638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V-Laser\Desktop\Площадка\IMG-20220606-WA0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21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27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B0F0"/>
                </a:solidFill>
              </a:rPr>
              <a:t>Историю своей малой Родины изучали воспитанники ДОЛ при МКОУ «СОШ </a:t>
            </a:r>
            <a:r>
              <a:rPr lang="ru-RU" dirty="0" err="1" smtClean="0">
                <a:solidFill>
                  <a:srgbClr val="00B0F0"/>
                </a:solidFill>
              </a:rPr>
              <a:t>с.Серафимовка</a:t>
            </a:r>
            <a:r>
              <a:rPr lang="ru-RU" dirty="0" smtClean="0">
                <a:solidFill>
                  <a:srgbClr val="00B0F0"/>
                </a:solidFill>
              </a:rPr>
              <a:t>»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B0F0"/>
                </a:solidFill>
              </a:rPr>
              <a:t>Июнь, 2022 г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35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599" y="260648"/>
            <a:ext cx="86868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Экскурсия по селу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История названий улиц нашего села»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9" name="Picture 5" descr="C:\Users\V-Laser\Desktop\Площадка\IMG-20220601-WA00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424936" cy="5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432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V-Laser\Desktop\Площадка\IMG-20220601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2632">
            <a:off x="1086769" y="997141"/>
            <a:ext cx="3353990" cy="447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-Laser\Desktop\Площадка\IMG-20220601-WA0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85564"/>
            <a:ext cx="3815154" cy="508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443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199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Создание книжек-малюток с </a:t>
            </a:r>
            <a:r>
              <a:rPr lang="ru-RU" sz="2800" b="1" dirty="0" smtClean="0">
                <a:solidFill>
                  <a:srgbClr val="002060"/>
                </a:solidFill>
              </a:rPr>
              <a:t>растениями, </a:t>
            </a:r>
            <a:r>
              <a:rPr lang="ru-RU" sz="2800" b="1" dirty="0" smtClean="0">
                <a:solidFill>
                  <a:srgbClr val="002060"/>
                </a:solidFill>
              </a:rPr>
              <a:t>собранными на экскурсии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V-Laser\Desktop\Площадка\IMG-20220609-WA0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74640"/>
            <a:ext cx="4246779" cy="318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V-Laser\Desktop\Площадка\IMG-20220609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916832"/>
            <a:ext cx="470452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431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V-Laser\Desktop\Площадка\IMG-20220609-WA0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V-Laser\Desktop\Площадка\IMG-20220609-WA00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9304" r="-534" b="-79"/>
          <a:stretch/>
        </p:blipFill>
        <p:spPr bwMode="auto">
          <a:xfrm>
            <a:off x="4355976" y="3564000"/>
            <a:ext cx="4572000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537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Игра-</a:t>
            </a:r>
            <a:r>
              <a:rPr lang="ru-RU" b="1" dirty="0" err="1" smtClean="0">
                <a:solidFill>
                  <a:srgbClr val="002060"/>
                </a:solidFill>
              </a:rPr>
              <a:t>квест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«История села»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C:\Users\V-Laser\Desktop\Площадка\IMG-20220622-WA00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" r="2841" b="25200"/>
          <a:stretch/>
        </p:blipFill>
        <p:spPr bwMode="auto">
          <a:xfrm>
            <a:off x="467544" y="1620000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65168"/>
            <a:ext cx="4302256" cy="322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149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199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12 </a:t>
            </a:r>
            <a:r>
              <a:rPr lang="ru-RU" b="1" dirty="0" smtClean="0">
                <a:solidFill>
                  <a:srgbClr val="002060"/>
                </a:solidFill>
              </a:rPr>
              <a:t>июня - </a:t>
            </a:r>
            <a:r>
              <a:rPr lang="ru-RU" b="1" dirty="0" smtClean="0">
                <a:solidFill>
                  <a:srgbClr val="002060"/>
                </a:solidFill>
              </a:rPr>
              <a:t>День России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C:\Users\V-Laser\Desktop\Площадка\20220610_124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90534" y="1578765"/>
            <a:ext cx="5360363" cy="4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V-Laser\Desktop\Площадка\20220610_124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53930"/>
            <a:ext cx="3530300" cy="26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V-Laser\Desktop\Площадка\20220610_1240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699" y="3681253"/>
            <a:ext cx="3784966" cy="28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41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Мы - </a:t>
            </a:r>
            <a:r>
              <a:rPr lang="ru-RU" b="1" dirty="0" smtClean="0">
                <a:solidFill>
                  <a:srgbClr val="002060"/>
                </a:solidFill>
              </a:rPr>
              <a:t>за чистоту родного </a:t>
            </a:r>
            <a:r>
              <a:rPr lang="ru-RU" b="1" dirty="0" smtClean="0">
                <a:solidFill>
                  <a:srgbClr val="002060"/>
                </a:solidFill>
              </a:rPr>
              <a:t>села!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C:\Users\V-Laser\Desktop\Площадка\20220614_11233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12542" y="2159305"/>
            <a:ext cx="508856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V-Laser\Desktop\Площадка\20220614_1125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13071" y="2214836"/>
            <a:ext cx="4688288" cy="351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048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-Laser\Desktop\Обои для презентаций\romashki-lug-t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Создание </a:t>
            </a:r>
            <a:r>
              <a:rPr lang="ru-RU" b="1" dirty="0" err="1" smtClean="0">
                <a:solidFill>
                  <a:srgbClr val="002060"/>
                </a:solidFill>
              </a:rPr>
              <a:t>лэпбука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</a:rPr>
              <a:t>Народы </a:t>
            </a:r>
            <a:r>
              <a:rPr lang="ru-RU" b="1" dirty="0" smtClean="0">
                <a:solidFill>
                  <a:srgbClr val="002060"/>
                </a:solidFill>
              </a:rPr>
              <a:t>Приморского края»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V-Laser\Desktop\Площадка\IMG-20220921-WA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7" y="1556790"/>
            <a:ext cx="3816424" cy="508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0619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61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МКОУ «СОШ с.Серафимовка»  Летний лагерь с дневным пребыванием детей  «Моя малая Родина»</vt:lpstr>
      <vt:lpstr>Экскурсия по селу  «История названий улиц нашего села»</vt:lpstr>
      <vt:lpstr>Презентация PowerPoint</vt:lpstr>
      <vt:lpstr>Создание книжек-малюток с растениями, собранными на экскурсии</vt:lpstr>
      <vt:lpstr>Презентация PowerPoint</vt:lpstr>
      <vt:lpstr>Игра-квест   «История села» </vt:lpstr>
      <vt:lpstr>12 июня - День России</vt:lpstr>
      <vt:lpstr>Мы - за чистоту родного села!</vt:lpstr>
      <vt:lpstr>Создание лэпбука  «Народы Приморского края»</vt:lpstr>
      <vt:lpstr>Встреча со старожилом села  М. А. Нестеренко</vt:lpstr>
      <vt:lpstr>Играем на свежем воздухе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V-Laser</dc:creator>
  <cp:lastModifiedBy>Admin</cp:lastModifiedBy>
  <cp:revision>8</cp:revision>
  <dcterms:created xsi:type="dcterms:W3CDTF">2022-09-20T13:17:08Z</dcterms:created>
  <dcterms:modified xsi:type="dcterms:W3CDTF">2022-09-23T01:56:12Z</dcterms:modified>
</cp:coreProperties>
</file>